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74" r:id="rId7"/>
    <p:sldId id="262" r:id="rId8"/>
    <p:sldId id="263" r:id="rId9"/>
    <p:sldId id="260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2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5041-776E-482C-9737-FB7580F8ACFA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99ED-FEFD-4D66-99C2-8C7B5D5A7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5041-776E-482C-9737-FB7580F8ACFA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99ED-FEFD-4D66-99C2-8C7B5D5A7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5041-776E-482C-9737-FB7580F8ACFA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99ED-FEFD-4D66-99C2-8C7B5D5A7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9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5041-776E-482C-9737-FB7580F8ACFA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99ED-FEFD-4D66-99C2-8C7B5D5A7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2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5041-776E-482C-9737-FB7580F8ACFA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99ED-FEFD-4D66-99C2-8C7B5D5A7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49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5041-776E-482C-9737-FB7580F8ACFA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99ED-FEFD-4D66-99C2-8C7B5D5A7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76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5041-776E-482C-9737-FB7580F8ACFA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99ED-FEFD-4D66-99C2-8C7B5D5A7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5041-776E-482C-9737-FB7580F8ACFA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99ED-FEFD-4D66-99C2-8C7B5D5A7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5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5041-776E-482C-9737-FB7580F8ACFA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99ED-FEFD-4D66-99C2-8C7B5D5A7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5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5041-776E-482C-9737-FB7580F8ACFA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99ED-FEFD-4D66-99C2-8C7B5D5A7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60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5041-776E-482C-9737-FB7580F8ACFA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99ED-FEFD-4D66-99C2-8C7B5D5A7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75041-776E-482C-9737-FB7580F8ACFA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199ED-FEFD-4D66-99C2-8C7B5D5A7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58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7" Type="http://schemas.openxmlformats.org/officeDocument/2006/relationships/image" Target="../media/image2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20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audio" Target="../media/media21.mp3"/><Relationship Id="rId5" Type="http://schemas.microsoft.com/office/2007/relationships/media" Target="../media/media21.mp3"/><Relationship Id="rId4" Type="http://schemas.openxmlformats.org/officeDocument/2006/relationships/audio" Target="../media/media20.m4a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1.mp3"/><Relationship Id="rId7" Type="http://schemas.openxmlformats.org/officeDocument/2006/relationships/image" Target="../media/image2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05201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Alice the Fairy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8160327" cy="1655762"/>
          </a:xfrm>
        </p:spPr>
        <p:txBody>
          <a:bodyPr/>
          <a:lstStyle/>
          <a:p>
            <a:pPr algn="r"/>
            <a:r>
              <a:rPr lang="en-US" dirty="0" smtClean="0">
                <a:latin typeface="Arial Rounded MT Bold" panose="020F0704030504030204" pitchFamily="34" charset="0"/>
              </a:rPr>
              <a:t>Story by David Shannon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747" y="2606819"/>
            <a:ext cx="3911744" cy="3911744"/>
          </a:xfrm>
          <a:prstGeom prst="rect">
            <a:avLst/>
          </a:prstGeom>
        </p:spPr>
      </p:pic>
      <p:pic>
        <p:nvPicPr>
          <p:cNvPr id="7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5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latin typeface="Arial Rounded MT Bold" panose="020F0704030504030204" pitchFamily="34" charset="0"/>
              </a:rPr>
              <a:t>But that is kind of scary so use my blanket to disappear.</a:t>
            </a:r>
            <a:endParaRPr lang="en-US" sz="4800" dirty="0">
              <a:latin typeface="Arial Rounded MT Bold" panose="020F07040305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96338" y="2178432"/>
            <a:ext cx="3999323" cy="3645724"/>
          </a:xfrm>
          <a:prstGeom prst="rect">
            <a:avLst/>
          </a:prstGeom>
        </p:spPr>
      </p:pic>
      <p:pic>
        <p:nvPicPr>
          <p:cNvPr id="7" name="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8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latin typeface="Arial Rounded MT Bold" panose="020F0704030504030204" pitchFamily="34" charset="0"/>
              </a:rPr>
              <a:t>My magic mirror told me that I am the </a:t>
            </a:r>
            <a:r>
              <a:rPr lang="en-US" sz="4800" dirty="0" err="1" smtClean="0">
                <a:latin typeface="Arial Rounded MT Bold" panose="020F0704030504030204" pitchFamily="34" charset="0"/>
              </a:rPr>
              <a:t>fairiest</a:t>
            </a:r>
            <a:r>
              <a:rPr lang="en-US" sz="4800" dirty="0" smtClean="0">
                <a:latin typeface="Arial Rounded MT Bold" panose="020F0704030504030204" pitchFamily="34" charset="0"/>
              </a:rPr>
              <a:t> of them all.</a:t>
            </a:r>
            <a:endParaRPr lang="en-US" sz="4800" dirty="0"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404012" y="2477294"/>
            <a:ext cx="3631624" cy="3631624"/>
          </a:xfrm>
          <a:prstGeom prst="rect">
            <a:avLst/>
          </a:prstGeom>
        </p:spPr>
      </p:pic>
      <p:pic>
        <p:nvPicPr>
          <p:cNvPr id="6" name="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8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latin typeface="Arial Rounded MT Bold" panose="020F0704030504030204" pitchFamily="34" charset="0"/>
              </a:rPr>
              <a:t>Fairy dust is very useful, I use it to turn oatmeal into cake.</a:t>
            </a:r>
            <a:endParaRPr lang="en-US" sz="4800" dirty="0"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884020" y="2757055"/>
            <a:ext cx="3735980" cy="2101489"/>
          </a:xfrm>
          <a:prstGeom prst="rect">
            <a:avLst/>
          </a:prstGeom>
        </p:spPr>
      </p:pic>
      <p:pic>
        <p:nvPicPr>
          <p:cNvPr id="3" name="Fairy Dust 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6" name="1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3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0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2018" cy="1532948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Arial Rounded MT Bold" panose="020F0704030504030204" pitchFamily="34" charset="0"/>
              </a:rPr>
              <a:t>Casting spells is very important.  Watch me make my dog float on the ceiling…</a:t>
            </a:r>
            <a:endParaRPr lang="en-US" sz="4800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5563" y="3117273"/>
            <a:ext cx="19950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Rounded MT Bold" panose="020F0704030504030204" pitchFamily="34" charset="0"/>
              </a:rPr>
              <a:t>Hocus Pocus</a:t>
            </a:r>
          </a:p>
          <a:p>
            <a:r>
              <a:rPr lang="en-US" sz="3600" dirty="0" err="1" smtClean="0">
                <a:latin typeface="Arial Rounded MT Bold" panose="020F0704030504030204" pitchFamily="34" charset="0"/>
              </a:rPr>
              <a:t>Croakin</a:t>
            </a:r>
            <a:r>
              <a:rPr lang="en-US" sz="3600" dirty="0" smtClean="0">
                <a:latin typeface="Arial Rounded MT Bold" panose="020F0704030504030204" pitchFamily="34" charset="0"/>
              </a:rPr>
              <a:t> </a:t>
            </a:r>
            <a:r>
              <a:rPr lang="en-US" sz="3600" dirty="0" err="1" smtClean="0">
                <a:latin typeface="Arial Rounded MT Bold" panose="020F0704030504030204" pitchFamily="34" charset="0"/>
              </a:rPr>
              <a:t>Docus</a:t>
            </a:r>
            <a:r>
              <a:rPr lang="en-US" sz="3600" dirty="0" smtClean="0">
                <a:latin typeface="Arial Rounded MT Bold" panose="020F0704030504030204" pitchFamily="34" charset="0"/>
              </a:rPr>
              <a:t>!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667250" y="3201193"/>
            <a:ext cx="4699234" cy="2631571"/>
          </a:xfrm>
          <a:prstGeom prst="rect">
            <a:avLst/>
          </a:prstGeom>
        </p:spPr>
      </p:pic>
      <p:pic>
        <p:nvPicPr>
          <p:cNvPr id="8" name="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0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6243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But a fairy must be very careful with magic.  Once I turned my white dress into a red one.  That made the Duchess so mad that she locked me in the tower! 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24367" y="2749127"/>
            <a:ext cx="4943266" cy="3277600"/>
          </a:xfrm>
          <a:prstGeom prst="rect">
            <a:avLst/>
          </a:prstGeom>
        </p:spPr>
      </p:pic>
      <p:pic>
        <p:nvPicPr>
          <p:cNvPr id="5" name="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2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A fairy’s life is filled with danger… like broccoli poisoned by the wicked Duchess!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913259" y="2618510"/>
            <a:ext cx="4365481" cy="3129967"/>
          </a:xfrm>
          <a:prstGeom prst="rect">
            <a:avLst/>
          </a:prstGeom>
        </p:spPr>
      </p:pic>
      <p:pic>
        <p:nvPicPr>
          <p:cNvPr id="7" name="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8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1785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I’m suppose to learn how to make clothes get up off the floor and dance around and line up in the closet.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82291" y="2693476"/>
            <a:ext cx="4627418" cy="3806424"/>
          </a:xfrm>
          <a:prstGeom prst="rect">
            <a:avLst/>
          </a:prstGeom>
        </p:spPr>
      </p:pic>
      <p:pic>
        <p:nvPicPr>
          <p:cNvPr id="5" name="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6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68475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I’m not very good at tricks and casting spells so I will probably stay a temporary fairy forever.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4031168" y="2310534"/>
            <a:ext cx="4351338" cy="4351338"/>
          </a:xfrm>
          <a:prstGeom prst="rect">
            <a:avLst/>
          </a:prstGeom>
        </p:spPr>
      </p:pic>
      <p:pic>
        <p:nvPicPr>
          <p:cNvPr id="7" name="Fairy Dust 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8" name="17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3" name="Applause sound effec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5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0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Arial Rounded MT Bold" panose="020F0704030504030204" pitchFamily="34" charset="0"/>
              </a:rPr>
              <a:t>My name is Alice and I’m a fairy!</a:t>
            </a:r>
            <a:endParaRPr lang="en-US" sz="4800" dirty="0">
              <a:latin typeface="Arial Rounded MT Bold" panose="020F07040305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100440" y="1690688"/>
            <a:ext cx="3699669" cy="36996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231" y="5749635"/>
            <a:ext cx="111740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 Rounded MT Bold" panose="020F0704030504030204" pitchFamily="34" charset="0"/>
              </a:rPr>
              <a:t>I am a temporary fairy not a permanent fairy.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  <p:pic>
        <p:nvPicPr>
          <p:cNvPr id="7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6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latin typeface="Arial Rounded MT Bold" panose="020F0704030504030204" pitchFamily="34" charset="0"/>
              </a:rPr>
              <a:t>I have wings so that I can fly but I can’t fly very high yet.</a:t>
            </a:r>
            <a:endParaRPr lang="en-US" sz="4800" dirty="0">
              <a:latin typeface="Arial Rounded MT Bold" panose="020F07040305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82239" y="2342211"/>
            <a:ext cx="6208388" cy="3476697"/>
          </a:xfrm>
          <a:prstGeom prst="rect">
            <a:avLst/>
          </a:prstGeom>
        </p:spPr>
      </p:pic>
      <p:pic>
        <p:nvPicPr>
          <p:cNvPr id="6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2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 Rounded MT Bold" panose="020F0704030504030204" pitchFamily="34" charset="0"/>
              </a:rPr>
              <a:t>This is my wand…</a:t>
            </a:r>
            <a:endParaRPr lang="en-US" sz="4800" dirty="0">
              <a:latin typeface="Arial Rounded MT Bold" panose="020F07040305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16926" y="1925781"/>
            <a:ext cx="4911437" cy="3069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7770" y="5763490"/>
            <a:ext cx="10549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 Rounded MT Bold" panose="020F0704030504030204" pitchFamily="34" charset="0"/>
              </a:rPr>
              <a:t>Fairies use their wands to change frogs into princes.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pic>
        <p:nvPicPr>
          <p:cNvPr id="7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4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 Rounded MT Bold" panose="020F0704030504030204" pitchFamily="34" charset="0"/>
              </a:rPr>
              <a:t>I changed my dad into a horse.</a:t>
            </a:r>
            <a:endParaRPr lang="en-US" sz="4800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2426" y="2297256"/>
            <a:ext cx="4387147" cy="3286126"/>
          </a:xfrm>
          <a:prstGeom prst="rect">
            <a:avLst/>
          </a:prstGeom>
        </p:spPr>
      </p:pic>
      <p:pic>
        <p:nvPicPr>
          <p:cNvPr id="4" name="Horse neighing sound effect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2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One time my mom made cookies for my dad so I turned them into mine.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37148" y="2660074"/>
            <a:ext cx="4448278" cy="2288092"/>
          </a:xfrm>
          <a:prstGeom prst="rect">
            <a:avLst/>
          </a:prstGeom>
        </p:spPr>
      </p:pic>
      <p:pic>
        <p:nvPicPr>
          <p:cNvPr id="5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1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9" y="198871"/>
            <a:ext cx="11831782" cy="1682173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rial Rounded MT Bold" panose="020F0704030504030204" pitchFamily="34" charset="0"/>
              </a:rPr>
              <a:t>I decided to make him an outfit because I ate his cookies.  Instead I made him a crown.</a:t>
            </a:r>
            <a:endParaRPr lang="en-US" sz="4800" dirty="0">
              <a:latin typeface="Arial Rounded MT Bold" panose="020F070403050403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32909" y="1991477"/>
            <a:ext cx="4655127" cy="4472175"/>
          </a:xfrm>
          <a:prstGeom prst="rect">
            <a:avLst/>
          </a:prstGeom>
        </p:spPr>
      </p:pic>
      <p:pic>
        <p:nvPicPr>
          <p:cNvPr id="8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4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latin typeface="Arial Rounded MT Bold" panose="020F0704030504030204" pitchFamily="34" charset="0"/>
              </a:rPr>
              <a:t>With my magic wand I can make leaves fall from trees.</a:t>
            </a:r>
            <a:endParaRPr lang="en-US" sz="4800" dirty="0">
              <a:latin typeface="Arial Rounded MT Bold" panose="020F07040305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15873" y="2438400"/>
            <a:ext cx="5537277" cy="3671455"/>
          </a:xfrm>
          <a:prstGeom prst="rect">
            <a:avLst/>
          </a:prstGeom>
        </p:spPr>
      </p:pic>
      <p:pic>
        <p:nvPicPr>
          <p:cNvPr id="6" name="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8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latin typeface="Arial Rounded MT Bold" panose="020F0704030504030204" pitchFamily="34" charset="0"/>
              </a:rPr>
              <a:t>Sometimes I use my magic wand to disappear.</a:t>
            </a:r>
            <a:endParaRPr lang="en-US" sz="4800" dirty="0">
              <a:latin typeface="Arial Rounded MT Bold" panose="020F070403050403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214254" y="1827195"/>
            <a:ext cx="6040582" cy="3717281"/>
          </a:xfrm>
          <a:prstGeom prst="rect">
            <a:avLst/>
          </a:prstGeom>
        </p:spPr>
      </p:pic>
      <p:pic>
        <p:nvPicPr>
          <p:cNvPr id="9" name="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0" name="light switch flick  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9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12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</TotalTime>
  <Words>279</Words>
  <Application>Microsoft Office PowerPoint</Application>
  <PresentationFormat>Widescreen</PresentationFormat>
  <Paragraphs>22</Paragraphs>
  <Slides>17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Rounded MT Bold</vt:lpstr>
      <vt:lpstr>Calibri</vt:lpstr>
      <vt:lpstr>Calibri Light</vt:lpstr>
      <vt:lpstr>Office Theme</vt:lpstr>
      <vt:lpstr>Alice the Fairy</vt:lpstr>
      <vt:lpstr>My name is Alice and I’m a fairy!</vt:lpstr>
      <vt:lpstr>I have wings so that I can fly but I can’t fly very high yet.</vt:lpstr>
      <vt:lpstr>This is my wand…</vt:lpstr>
      <vt:lpstr>I changed my dad into a horse.</vt:lpstr>
      <vt:lpstr>One time my mom made cookies for my dad so I turned them into mine.</vt:lpstr>
      <vt:lpstr>I decided to make him an outfit because I ate his cookies.  Instead I made him a crown.</vt:lpstr>
      <vt:lpstr>With my magic wand I can make leaves fall from trees.</vt:lpstr>
      <vt:lpstr>Sometimes I use my magic wand to disappear.</vt:lpstr>
      <vt:lpstr>But that is kind of scary so use my blanket to disappear.</vt:lpstr>
      <vt:lpstr>My magic mirror told me that I am the fairiest of them all.</vt:lpstr>
      <vt:lpstr>Fairy dust is very useful, I use it to turn oatmeal into cake.</vt:lpstr>
      <vt:lpstr>Casting spells is very important.  Watch me make my dog float on the ceiling…</vt:lpstr>
      <vt:lpstr>But a fairy must be very careful with magic.  Once I turned my white dress into a red one.  That made the Duchess so mad that she locked me in the tower! </vt:lpstr>
      <vt:lpstr> A fairy’s life is filled with danger… like broccoli poisoned by the wicked Duchess!</vt:lpstr>
      <vt:lpstr>I’m suppose to learn how to make clothes get up off the floor and dance around and line up in the closet.</vt:lpstr>
      <vt:lpstr>I’m not very good at tricks and casting spells so I will probably stay a temporary fairy forever.</vt:lpstr>
    </vt:vector>
  </TitlesOfParts>
  <Company>JCPS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Alice the Fairy</dc:title>
  <dc:creator>Brown, Terrie R</dc:creator>
  <cp:lastModifiedBy>Brown, Terrie R</cp:lastModifiedBy>
  <cp:revision>20</cp:revision>
  <dcterms:created xsi:type="dcterms:W3CDTF">2016-03-19T05:14:00Z</dcterms:created>
  <dcterms:modified xsi:type="dcterms:W3CDTF">2016-03-21T16:35:46Z</dcterms:modified>
</cp:coreProperties>
</file>